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565150"/>
            <a:ext cx="10160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1311276"/>
            <a:ext cx="10160000" cy="441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8251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679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1" y="219076"/>
            <a:ext cx="2908300" cy="54959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7501" y="219076"/>
            <a:ext cx="8521700" cy="54959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1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5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625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25600" y="1447800"/>
            <a:ext cx="4775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4000" y="1447800"/>
            <a:ext cx="4775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11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1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5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02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455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032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219076"/>
            <a:ext cx="11633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5600" y="14478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382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800" y="565149"/>
            <a:ext cx="10617200" cy="2649999"/>
          </a:xfrm>
        </p:spPr>
        <p:txBody>
          <a:bodyPr/>
          <a:lstStyle/>
          <a:p>
            <a:pPr algn="ctr"/>
            <a:r>
              <a:rPr lang="ru-RU" sz="4800" dirty="0" smtClean="0"/>
              <a:t>Проект «Огород </a:t>
            </a:r>
            <a:r>
              <a:rPr lang="ru-RU" sz="4800" dirty="0"/>
              <a:t>на окне»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dirty="0" smtClean="0"/>
              <a:t>с детьми </a:t>
            </a:r>
            <a:r>
              <a:rPr lang="ru-RU" dirty="0" smtClean="0"/>
              <a:t>среднего </a:t>
            </a:r>
            <a:r>
              <a:rPr lang="ru-RU" dirty="0" smtClean="0"/>
              <a:t>дошкольного возраста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3934" y="5101611"/>
            <a:ext cx="7533149" cy="1018970"/>
          </a:xfrm>
        </p:spPr>
        <p:txBody>
          <a:bodyPr/>
          <a:lstStyle/>
          <a:p>
            <a:r>
              <a:rPr lang="ru-RU" dirty="0" smtClean="0"/>
              <a:t>Власова Людмила Николаевна, воспитатель МБДОУ г. Мурманска № 120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53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74" y="1447800"/>
            <a:ext cx="10686026" cy="4267200"/>
          </a:xfrm>
        </p:spPr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становление </a:t>
            </a:r>
            <a:r>
              <a:rPr lang="ru-RU" dirty="0"/>
              <a:t>причинно-следственных </a:t>
            </a:r>
            <a:r>
              <a:rPr lang="ru-RU" dirty="0" smtClean="0"/>
              <a:t>связей «Что нужно для жизни растений».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Вывод: </a:t>
            </a:r>
            <a:r>
              <a:rPr lang="ru-RU" dirty="0"/>
              <a:t>растению для жизни и роста необходимы воздух, вода, земля, </a:t>
            </a:r>
            <a:r>
              <a:rPr lang="ru-RU" dirty="0" smtClean="0"/>
              <a:t>тепло.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356" y="2534365"/>
            <a:ext cx="3829052" cy="28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916" y="294061"/>
            <a:ext cx="1785784" cy="23810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Заключительный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671" y="1047135"/>
            <a:ext cx="10656529" cy="4667865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резентация </a:t>
            </a:r>
            <a:r>
              <a:rPr lang="ru-RU" dirty="0"/>
              <a:t>мини-огорода  на окне «В гостях у Старичка-</a:t>
            </a:r>
            <a:r>
              <a:rPr lang="ru-RU" dirty="0" err="1"/>
              <a:t>Лесовичка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Фотогалерея </a:t>
            </a:r>
            <a:r>
              <a:rPr lang="ru-RU" dirty="0"/>
              <a:t>«Мы старались, мы трудились, вот чему мы научились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/>
              <a:t>С</a:t>
            </a:r>
            <a:r>
              <a:rPr lang="ru-RU" dirty="0" smtClean="0"/>
              <a:t>обран </a:t>
            </a:r>
            <a:r>
              <a:rPr lang="ru-RU" dirty="0"/>
              <a:t>урожай (лука, укропа, салата, фасоли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/>
              <a:t>Ц</a:t>
            </a:r>
            <a:r>
              <a:rPr lang="ru-RU" dirty="0" smtClean="0"/>
              <a:t>веты </a:t>
            </a:r>
            <a:r>
              <a:rPr lang="ru-RU" dirty="0"/>
              <a:t>высажены на клумбы вокруг ДОУ.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88" y="4415175"/>
            <a:ext cx="2831689" cy="2123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360" y="4449957"/>
            <a:ext cx="2785314" cy="2088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457" y="4449957"/>
            <a:ext cx="2754020" cy="2065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2262" y="3040991"/>
            <a:ext cx="1731092" cy="23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2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" y="219076"/>
            <a:ext cx="11633200" cy="2022679"/>
          </a:xfrm>
        </p:spPr>
        <p:txBody>
          <a:bodyPr/>
          <a:lstStyle/>
          <a:p>
            <a:r>
              <a:rPr lang="ru-RU" sz="3600" dirty="0"/>
              <a:t>Цель: формирование у детей </a:t>
            </a:r>
            <a:r>
              <a:rPr lang="ru-RU" sz="3600" dirty="0" smtClean="0"/>
              <a:t>трудовых навыков </a:t>
            </a:r>
            <a:r>
              <a:rPr lang="ru-RU" sz="3600" dirty="0"/>
              <a:t>в процессе выращивания растений в комнатных условиях.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2123768"/>
            <a:ext cx="11061700" cy="359123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Задачи: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Расширять </a:t>
            </a:r>
            <a:r>
              <a:rPr lang="ru-RU" sz="2800" dirty="0"/>
              <a:t>представления  об особенностях строения растений, формировать у знания о значении воды, света, почвы, тепла в жизни </a:t>
            </a:r>
            <a:r>
              <a:rPr lang="ru-RU" sz="2800" dirty="0" smtClean="0"/>
              <a:t>растений.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Продолжать </a:t>
            </a:r>
            <a:r>
              <a:rPr lang="ru-RU" sz="2800" dirty="0"/>
              <a:t>формировать умение детей ухаживать за </a:t>
            </a:r>
            <a:r>
              <a:rPr lang="ru-RU" sz="2800" dirty="0" smtClean="0"/>
              <a:t>растениями.</a:t>
            </a:r>
          </a:p>
          <a:p>
            <a:pPr marL="514350" indent="-514350">
              <a:buAutoNum type="arabicPeriod"/>
            </a:pPr>
            <a:r>
              <a:rPr lang="ru-RU" sz="2800" dirty="0"/>
              <a:t>Воспитывать положительное отношение к труду, интерес к сельскохозяйственной трудовой </a:t>
            </a:r>
            <a:r>
              <a:rPr lang="ru-RU" sz="2800" dirty="0" smtClean="0"/>
              <a:t>деятельности.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9781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Ожидаемый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452" y="1447800"/>
            <a:ext cx="10936748" cy="42672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У </a:t>
            </a:r>
            <a:r>
              <a:rPr lang="ru-RU" dirty="0"/>
              <a:t>детей сформированы:</a:t>
            </a:r>
          </a:p>
          <a:p>
            <a:r>
              <a:rPr lang="ru-RU" dirty="0" smtClean="0"/>
              <a:t>представления </a:t>
            </a:r>
            <a:r>
              <a:rPr lang="ru-RU" dirty="0"/>
              <a:t>о том, что для роста и развития растениям необходим солнечный свет, тепло, вода, почва; правила ухода за ними,</a:t>
            </a:r>
          </a:p>
          <a:p>
            <a:r>
              <a:rPr lang="ru-RU" dirty="0" smtClean="0"/>
              <a:t>уважительное </a:t>
            </a:r>
            <a:r>
              <a:rPr lang="ru-RU" dirty="0"/>
              <a:t>отношение к труду;</a:t>
            </a:r>
          </a:p>
          <a:p>
            <a:r>
              <a:rPr lang="ru-RU" dirty="0"/>
              <a:t>с</a:t>
            </a:r>
            <a:r>
              <a:rPr lang="ru-RU" dirty="0" smtClean="0"/>
              <a:t>тремление </a:t>
            </a:r>
            <a:r>
              <a:rPr lang="ru-RU" dirty="0"/>
              <a:t>быть полезными и добиваться результата своей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03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Подготовительный 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703" y="1447800"/>
            <a:ext cx="10468078" cy="4267200"/>
          </a:xfrm>
        </p:spPr>
        <p:txBody>
          <a:bodyPr/>
          <a:lstStyle/>
          <a:p>
            <a:r>
              <a:rPr lang="ru-RU" dirty="0"/>
              <a:t>Творческое оформление </a:t>
            </a:r>
            <a:r>
              <a:rPr lang="ru-RU" dirty="0" smtClean="0"/>
              <a:t>мини-огорода </a:t>
            </a:r>
            <a:r>
              <a:rPr lang="ru-RU" dirty="0"/>
              <a:t>для </a:t>
            </a:r>
            <a:r>
              <a:rPr lang="ru-RU" dirty="0" smtClean="0"/>
              <a:t>последующей </a:t>
            </a:r>
            <a:r>
              <a:rPr lang="ru-RU" dirty="0"/>
              <a:t>посадки овощей, зелени, цветов. </a:t>
            </a:r>
            <a:endParaRPr lang="ru-RU" dirty="0" smtClean="0"/>
          </a:p>
          <a:p>
            <a:r>
              <a:rPr lang="ru-RU" dirty="0" smtClean="0"/>
              <a:t>Знакомство </a:t>
            </a:r>
            <a:r>
              <a:rPr lang="ru-RU" dirty="0"/>
              <a:t>детей в игровой форме с орудиями труда.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773" y="3167469"/>
            <a:ext cx="2521124" cy="33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0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74" y="1447800"/>
            <a:ext cx="10686026" cy="4267200"/>
          </a:xfrm>
        </p:spPr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ассматривание </a:t>
            </a:r>
            <a:r>
              <a:rPr lang="ru-RU" dirty="0"/>
              <a:t>и сравнение посадочного материала: лук-севок, семена салата, укропа, фасоли, гороха, моркови, цветов (бархатцы, петуньи, анютины глазки и др</a:t>
            </a:r>
            <a:r>
              <a:rPr lang="ru-RU" dirty="0" smtClean="0"/>
              <a:t>.)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657" y="3301180"/>
            <a:ext cx="2342708" cy="31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74" y="1447800"/>
            <a:ext cx="10686026" cy="4267200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ысадка </a:t>
            </a:r>
            <a:r>
              <a:rPr lang="ru-RU" dirty="0"/>
              <a:t>вместе с детьми семян с обязательной фиксацией даты </a:t>
            </a:r>
            <a:r>
              <a:rPr lang="ru-RU" dirty="0" smtClean="0"/>
              <a:t>посадки. Последующее наблюдение </a:t>
            </a:r>
            <a:r>
              <a:rPr lang="ru-RU" dirty="0"/>
              <a:t>за </a:t>
            </a:r>
            <a:r>
              <a:rPr lang="ru-RU" dirty="0" smtClean="0"/>
              <a:t> всходами </a:t>
            </a:r>
            <a:r>
              <a:rPr lang="ru-RU" dirty="0"/>
              <a:t>и ростом растений с занесением в дневник </a:t>
            </a:r>
            <a:r>
              <a:rPr lang="ru-RU" dirty="0" smtClean="0"/>
              <a:t>наблюдений.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572" y="3505420"/>
            <a:ext cx="2298391" cy="3060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85" y="3476848"/>
            <a:ext cx="2316772" cy="308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71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74" y="1447800"/>
            <a:ext cx="10686026" cy="4267200"/>
          </a:xfrm>
        </p:spPr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сследование</a:t>
            </a:r>
            <a:r>
              <a:rPr lang="ru-RU" dirty="0"/>
              <a:t>: посадка лука в воду и в грунт.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Вывод</a:t>
            </a:r>
            <a:r>
              <a:rPr lang="ru-RU" dirty="0"/>
              <a:t>: лук в воде вырос быстрее и длиннее;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346" y="2177599"/>
            <a:ext cx="4473022" cy="335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74" y="1447800"/>
            <a:ext cx="10686026" cy="4267200"/>
          </a:xfrm>
        </p:spPr>
        <p:txBody>
          <a:bodyPr/>
          <a:lstStyle/>
          <a:p>
            <a:r>
              <a:rPr lang="ru-RU" dirty="0" smtClean="0"/>
              <a:t>Исследование</a:t>
            </a:r>
            <a:r>
              <a:rPr lang="ru-RU" dirty="0"/>
              <a:t>: посадка сухих и проросших семян.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Вывод</a:t>
            </a:r>
            <a:r>
              <a:rPr lang="ru-RU" dirty="0"/>
              <a:t>: проросшие семена растут активнее.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036" y="2145056"/>
            <a:ext cx="2499577" cy="3334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522" y="2145056"/>
            <a:ext cx="4462393" cy="33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0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74" y="1447800"/>
            <a:ext cx="10686026" cy="4267200"/>
          </a:xfrm>
        </p:spPr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азработка </a:t>
            </a:r>
            <a:r>
              <a:rPr lang="ru-RU" dirty="0"/>
              <a:t>схемы посадки, алгоритма ухода за растениями, заполнение дневника наблюдений.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382" y="2713703"/>
            <a:ext cx="4395018" cy="31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1937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">
  <a:themeElements>
    <a:clrScheme name="powerpoint-template-24 13">
      <a:dk1>
        <a:srgbClr val="4D4D4D"/>
      </a:dk1>
      <a:lt1>
        <a:srgbClr val="FFFFFF"/>
      </a:lt1>
      <a:dk2>
        <a:srgbClr val="4D4D4D"/>
      </a:dk2>
      <a:lt2>
        <a:srgbClr val="045B4B"/>
      </a:lt2>
      <a:accent1>
        <a:srgbClr val="1C7C70"/>
      </a:accent1>
      <a:accent2>
        <a:srgbClr val="379690"/>
      </a:accent2>
      <a:accent3>
        <a:srgbClr val="FFFFFF"/>
      </a:accent3>
      <a:accent4>
        <a:srgbClr val="404040"/>
      </a:accent4>
      <a:accent5>
        <a:srgbClr val="ABBFBB"/>
      </a:accent5>
      <a:accent6>
        <a:srgbClr val="318782"/>
      </a:accent6>
      <a:hlink>
        <a:srgbClr val="54B2A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45B4B"/>
        </a:lt2>
        <a:accent1>
          <a:srgbClr val="1C7C70"/>
        </a:accent1>
        <a:accent2>
          <a:srgbClr val="379690"/>
        </a:accent2>
        <a:accent3>
          <a:srgbClr val="FFFFFF"/>
        </a:accent3>
        <a:accent4>
          <a:srgbClr val="404040"/>
        </a:accent4>
        <a:accent5>
          <a:srgbClr val="ABBFBB"/>
        </a:accent5>
        <a:accent6>
          <a:srgbClr val="318782"/>
        </a:accent6>
        <a:hlink>
          <a:srgbClr val="54B2A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188</TotalTime>
  <Words>335</Words>
  <Application>Microsoft Office PowerPoint</Application>
  <PresentationFormat>Широкоэкранный</PresentationFormat>
  <Paragraphs>68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Microsoft Sans Serif</vt:lpstr>
      <vt:lpstr>powerpoint-template</vt:lpstr>
      <vt:lpstr>Проект «Огород на окне»  с детьми среднего дошкольного возраста</vt:lpstr>
      <vt:lpstr>Цель: формирование у детей трудовых навыков в процессе выращивания растений в комнатных условиях. </vt:lpstr>
      <vt:lpstr>Ожидаемый результат</vt:lpstr>
      <vt:lpstr>Подготовительный тап</vt:lpstr>
      <vt:lpstr>Основной этап</vt:lpstr>
      <vt:lpstr>Основной этап</vt:lpstr>
      <vt:lpstr>Основной этап</vt:lpstr>
      <vt:lpstr>Основной этап</vt:lpstr>
      <vt:lpstr>Основной этап</vt:lpstr>
      <vt:lpstr>Основной этап</vt:lpstr>
      <vt:lpstr>Заключительный этап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«Огород на окне»  с детьми старшего дошкольного возраста</dc:title>
  <dc:creator>Жанна</dc:creator>
  <cp:lastModifiedBy>Жанна</cp:lastModifiedBy>
  <cp:revision>7</cp:revision>
  <dcterms:created xsi:type="dcterms:W3CDTF">2024-01-17T09:34:03Z</dcterms:created>
  <dcterms:modified xsi:type="dcterms:W3CDTF">2024-01-18T07:49:03Z</dcterms:modified>
</cp:coreProperties>
</file>