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2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6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06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0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23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44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4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9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6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1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1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1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0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9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4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3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061884"/>
            <a:ext cx="8831552" cy="2005781"/>
          </a:xfrm>
        </p:spPr>
        <p:txBody>
          <a:bodyPr/>
          <a:lstStyle/>
          <a:p>
            <a:pPr algn="ctr"/>
            <a:r>
              <a:rPr lang="ru-RU" dirty="0" smtClean="0"/>
              <a:t>Проект </a:t>
            </a:r>
            <a:br>
              <a:rPr lang="ru-RU" dirty="0" smtClean="0"/>
            </a:br>
            <a:r>
              <a:rPr lang="ru-RU" dirty="0" smtClean="0"/>
              <a:t>«Береза – символ России»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4360" y="4050833"/>
            <a:ext cx="6341807" cy="109689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Власова Людмила Николаевна, </a:t>
            </a:r>
          </a:p>
          <a:p>
            <a:pPr algn="l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воспитатель МБДОУ г. Мурманска № 120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63" y="3572425"/>
            <a:ext cx="2450764" cy="20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3613"/>
            <a:ext cx="10162731" cy="5191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>Чтение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</a:rPr>
              <a:t>художественной литературы. </a:t>
            </a:r>
            <a:endParaRPr lang="ru-RU" sz="2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Л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Горошкина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«Березка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»,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Птухина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«Ода березе»,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Воронько «Береза»,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Есенин «Белая береза»,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Паустовский «Подарок»,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 Прокофьев «Березка»,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Степанов «Флаг России».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Помочь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почувствовать красоту природы 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художественных произведениях,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активизировать чувственное восприятие художественного слова, раскрыть авторское отношение к природе.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136" y="1724536"/>
            <a:ext cx="4425883" cy="33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2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3613"/>
            <a:ext cx="10708422" cy="5191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>Беседа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</a:rPr>
              <a:t>«Пословицы и поговорки о березе».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Донести смысл пословиц и поговорок о березе, которые наглядно демонстрируют любовь человека к белоствольной красавице, символу России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Бела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береста – да дёготь чёрен.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Берёза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не угроза – где стоит, там и шумит.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Берёзоньки, как девоньки, в сарафанчиках беленьких.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Где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дубняк, там и березняк.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Для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врага и берёза – угроза.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 берёзки слёзки текут, когда с неё кору дерут.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Каковы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берёзки, таковы и отростки.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Кривая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берёза не удержит снега, плохой человек не сдержит слова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39" y="3687097"/>
            <a:ext cx="3001624" cy="21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3613"/>
            <a:ext cx="10708422" cy="5191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>Музыкальная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</a:rPr>
              <a:t>деятельность.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Показать красоту русской берёзы через музыкальные произведения, воспитывать любовь к прекрасному и чувство патриотизма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Слушание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«Ах ты, береза» обработка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Раухвергера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«песня о родине» слова Е. Карасевой, музыка В.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Елинек.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Хоровод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«Ай, да береза» музыка Т.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Попатенко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Хоровод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«В золоте березонька» слова и музыка Г.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Вихаревой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без сопровождения «Во поле березонька стояла».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38" y="4878110"/>
            <a:ext cx="2906524" cy="17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512" y="4654306"/>
            <a:ext cx="1540260" cy="2011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763852"/>
            <a:ext cx="8596668" cy="762000"/>
          </a:xfrm>
        </p:spPr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3613"/>
            <a:ext cx="10708422" cy="5191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>Рассматривание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</a:rPr>
              <a:t>произведений художников. </a:t>
            </a:r>
            <a:endParaRPr lang="ru-RU" sz="2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Шишкин «Березовая роща»,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Левитан «Березы», «Березовая роща»,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Весна. Большая вода»,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Саврасов «Грачи прилетели»,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Куинджи «Березовая роща»,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Иванов «Береза дубу говорила».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Практически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 любого пейзажиста есть картина или даже несколько с таким названием, что уж говорить про трех мастеров русского пейзажа: И. Шишкина, И. Левитана и А. Куинджи. Последнего вообще называли «певцом березовых рощ».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545" y="265471"/>
            <a:ext cx="1725921" cy="2104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51" y="2924677"/>
            <a:ext cx="2177115" cy="1433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331" y="2953256"/>
            <a:ext cx="2509959" cy="1404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432" y="318012"/>
            <a:ext cx="2384050" cy="18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57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Основной этап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8581"/>
            <a:ext cx="9617040" cy="449278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Приметы, связанные с березой: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Если из березы весной течет много сока - к дождливому лету.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Если осенью листья берёзы начнут желтеть с верхушки - весна будет ранняя.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Берёза перед ольхой лист распустит - лето будет сухое, ольха перед берёзой - мокрое.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99" y="4028155"/>
            <a:ext cx="3247103" cy="24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57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Основной этап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8581"/>
            <a:ext cx="9617040" cy="449278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Береза живет примерно 100-150 лет. Как определить её возраст?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Есть способ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определения возраста: надо измерить его обхват на высоте 1 метр над землей. В среднем дерево растет в толщину на 2,5 сантиметра в год (Если оно растет в густом лесу – этот показатель равен 1-1,5 сантиметрам). Потом обхват разделить на 2,5, и получится возраст дерева.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ети определили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возраст берез у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детского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сада.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Делят измеренные окружности на 2,5 с помощью калькулятора.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Выясняется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, что всем деревьям примерно по 40-50 лет.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341" y="3993121"/>
            <a:ext cx="2481657" cy="21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013"/>
          </a:xfrm>
        </p:spPr>
        <p:txBody>
          <a:bodyPr/>
          <a:lstStyle/>
          <a:p>
            <a:pPr algn="ctr"/>
            <a:r>
              <a:rPr lang="ru-RU" dirty="0" smtClean="0"/>
              <a:t>Заключительный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53613"/>
            <a:ext cx="10369208" cy="5309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Если продолжить описывать все, что касается этого замечательного дерева, то остановиться, наверное, будет невозможно. Такая она, русская березка! Мы же пришли к выводу: русская березка является символом России за ее красоту, богатую историю, удивительные свойства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Итогом проекта стал музыкально-познавательный праздник «Берёза – символ России», где дети продемонстрировали знания, получение в холе реализации проекта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882" y="3126658"/>
            <a:ext cx="2757616" cy="20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ЦЕЛЬ: </a:t>
            </a:r>
            <a:r>
              <a:rPr lang="ru-RU" dirty="0" smtClean="0"/>
              <a:t>воспитание </a:t>
            </a:r>
            <a:r>
              <a:rPr lang="ru-RU" dirty="0"/>
              <a:t>любви к </a:t>
            </a:r>
            <a:r>
              <a:rPr lang="ru-RU" dirty="0" smtClean="0"/>
              <a:t>Родине </a:t>
            </a:r>
            <a:r>
              <a:rPr lang="ru-RU" dirty="0"/>
              <a:t>на примере русской березы.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уточнять и расширять знания детей о березе, как символе России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развивать познавательные умения детей через художественно-эстетическое восприятие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воспитывать эмоционально-положительное отношение к красоте русской природы.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ru-RU" dirty="0" smtClean="0"/>
              <a:t>Предварительный этап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7334" y="2160589"/>
            <a:ext cx="8835376" cy="388077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Загадка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«Не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заботясь о погоде, в сарафане белом ходит. А в один из теплых дней май сережки дарит ей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Постановка проблемы: почему березу называют символом России?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Что мы знаем о берёзе? Что еще хотим узнать?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316" y="4433789"/>
            <a:ext cx="3039009" cy="202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97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7333" y="1445343"/>
            <a:ext cx="9705531" cy="45960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Составление интеллект-карты « Береза - дерево или цветок?»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59941"/>
          <a:stretch/>
        </p:blipFill>
        <p:spPr>
          <a:xfrm>
            <a:off x="4710144" y="2130393"/>
            <a:ext cx="1498190" cy="2640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8118" t="54098" b="16963"/>
          <a:stretch/>
        </p:blipFill>
        <p:spPr>
          <a:xfrm>
            <a:off x="7294055" y="2130393"/>
            <a:ext cx="1453246" cy="1356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046" y="4119689"/>
            <a:ext cx="1727106" cy="1236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583" y="4040137"/>
            <a:ext cx="1010099" cy="13159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480" y="2174951"/>
            <a:ext cx="2186809" cy="1148929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6518787" y="2704857"/>
            <a:ext cx="606706" cy="45129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01046">
            <a:off x="6403693" y="3952698"/>
            <a:ext cx="695004" cy="5425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816318" y="3823349"/>
            <a:ext cx="695004" cy="5425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93289">
            <a:off x="3888777" y="2630802"/>
            <a:ext cx="695004" cy="54259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09122" y="5430143"/>
            <a:ext cx="8564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Береза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– это дерево: у нее есть ствол, корень, ветки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       с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листьями, весной береза цветет, и ее цветы называются сережки. Все это вносят в интеллект-карту</a:t>
            </a:r>
          </a:p>
        </p:txBody>
      </p:sp>
    </p:spTree>
    <p:extLst>
      <p:ext uri="{BB962C8B-B14F-4D97-AF65-F5344CB8AC3E}">
        <p14:creationId xmlns:p14="http://schemas.microsoft.com/office/powerpoint/2010/main" val="405241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97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7333" y="1445343"/>
            <a:ext cx="9705531" cy="45960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Игра «Найди берёзу»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6733" y="4333203"/>
            <a:ext cx="103104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Дети доказывают свой выбор.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это дуб, а не береза, потому что у березы ствол белый, покрытый берестой 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- это ель, а не береза, потому что у березы листья, а у елки – иголки;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-это рябина, а не береза, потому что у березы не созревают красные грозди ягод;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-это яблоня, а не береза, потому что яблоня цветет белыми цветочками, а у березы – сережки.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622" r="11161"/>
          <a:stretch/>
        </p:blipFill>
        <p:spPr>
          <a:xfrm>
            <a:off x="386733" y="1944639"/>
            <a:ext cx="1645920" cy="2188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33" y="1938404"/>
            <a:ext cx="2745222" cy="2159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932" r="9608"/>
          <a:stretch/>
        </p:blipFill>
        <p:spPr>
          <a:xfrm>
            <a:off x="5114160" y="1952891"/>
            <a:ext cx="1737360" cy="2159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120" y="1938404"/>
            <a:ext cx="1672651" cy="2229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176" y="1952891"/>
            <a:ext cx="2280603" cy="2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9560"/>
            <a:ext cx="9381066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Основной </a:t>
            </a:r>
            <a:r>
              <a:rPr lang="ru-RU" dirty="0" smtClean="0"/>
              <a:t>этап</a:t>
            </a:r>
            <a:br>
              <a:rPr lang="ru-RU" dirty="0" smtClean="0"/>
            </a:b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</a:rPr>
              <a:t>Нужна ли береза человеку? А природе?</a:t>
            </a:r>
            <a:endParaRPr lang="ru-RU" sz="28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685158"/>
              </p:ext>
            </p:extLst>
          </p:nvPr>
        </p:nvGraphicFramePr>
        <p:xfrm>
          <a:off x="365760" y="1188722"/>
          <a:ext cx="11506199" cy="5391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8817">
                  <a:extLst>
                    <a:ext uri="{9D8B030D-6E8A-4147-A177-3AD203B41FA5}">
                      <a16:colId xmlns:a16="http://schemas.microsoft.com/office/drawing/2014/main" val="2814753636"/>
                    </a:ext>
                  </a:extLst>
                </a:gridCol>
                <a:gridCol w="5707382">
                  <a:extLst>
                    <a:ext uri="{9D8B030D-6E8A-4147-A177-3AD203B41FA5}">
                      <a16:colId xmlns:a16="http://schemas.microsoft.com/office/drawing/2014/main" val="10821635"/>
                    </a:ext>
                  </a:extLst>
                </a:gridCol>
              </a:tblGrid>
              <a:tr h="3847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ПРИРОДЕ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ДЛЯ ЧЕЛОВЕКА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31656"/>
                  </a:ext>
                </a:extLst>
              </a:tr>
              <a:tr h="516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березы вкусный, сладкий сок. Она угощает этим соком насекомых, птиц, зверей.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бересты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плели лапти, лукошки, туески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берестяные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рожки, на которых играли пастухи.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3743"/>
                  </a:ext>
                </a:extLst>
              </a:tr>
              <a:tr h="49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берёзе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живут 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гусеница</a:t>
                      </a: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бражника липового</a:t>
                      </a: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пяденица берёзовая</a:t>
                      </a: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малинница </a:t>
                      </a:r>
                      <a:r>
                        <a:rPr lang="ru-RU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обыкновенная,</a:t>
                      </a:r>
                      <a:r>
                        <a:rPr lang="ru-RU" sz="1400" u="none" strike="noStrike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древесине берёзы обитает жук-олень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далекие времена люди писали письма на бересте, сейчас делают картины из бересты и засушенных листьев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гербария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174471"/>
                  </a:ext>
                </a:extLst>
              </a:tr>
              <a:tr h="390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ветках деревьев птицы строят гнезда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березы вкусный, сладкий сок. Люди пьют его и даже заготавливают.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1640340"/>
                  </a:ext>
                </a:extLst>
              </a:tr>
              <a:tr h="390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Птицы питаются личинками, которые живут в коре дерева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веточек делают березовые веники для бани.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784674"/>
                  </a:ext>
                </a:extLst>
              </a:tr>
              <a:tr h="49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 березой растут подберезовики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Березовым дровами топят печки и бани, они дают стойкое тепло и  обладают дезинфицирующим эффектом.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67900"/>
                  </a:ext>
                </a:extLst>
              </a:tr>
              <a:tr h="390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 сухими опавшими листьями березы растут грузди и волнушки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березовом соке много витаминов.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6332422"/>
                  </a:ext>
                </a:extLst>
              </a:tr>
              <a:tr h="49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Многие дикие животные питаются корой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сухих перегнивших листьев можно получить удобрение для растений.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105173"/>
                  </a:ext>
                </a:extLst>
              </a:tr>
              <a:tr h="49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Птицы питаются почками березы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Березовые почки и отвар листьев заготавливают, настойки из сережек и используют при различных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заболеваниях, делают мази при заболеваниях кожи.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8031161"/>
                  </a:ext>
                </a:extLst>
              </a:tr>
              <a:tr h="462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Пчелы собирают пыльцу березы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Используют в косметологии, в производстве шампуней, мыла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1736"/>
                  </a:ext>
                </a:extLst>
              </a:tr>
              <a:tr h="39012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Листьями березы питаются майские жуки.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74638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коры изготавливают таблетки активированного угля.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21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4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8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Основной этап</a:t>
            </a:r>
            <a:br>
              <a:rPr lang="ru-RU" dirty="0" smtClean="0"/>
            </a:br>
            <a:r>
              <a:rPr lang="ru-RU" u="sng" dirty="0" smtClean="0"/>
              <a:t>Игра-рассуждение «Что будет, если…»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55058"/>
            <a:ext cx="10487196" cy="480797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срезать много веток для банных веников и метел,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то… нарушится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рост растения, заготавливать их можно на лесных участках, подлежащих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расчистке;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если срубать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много деревьев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заготовки дров,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то…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нарушится экология для жизни животных в лесу, а разрешается заготавливать валежник, так как это считается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санитарно-оздоровительным мероприятием;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каждого дерева делать много надрезов для получения сока,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то…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дерево может засохнуть, обязательно после того, как прекращается добыча сока необходимо заделать отверстие или зарубки специальным варом или воском, или специально сделанным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колышком;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собирать много почек с одной ветки,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то…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весной мало листьев распустится на березе;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много снимать бересты с березы,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то…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можно сильно навредить дереву  и насекомым, живущим в коре, испортить ее внешний вид, заготовка производится в местах, где планируется вырубка леса;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много заготавливать сережек для лекарства, то будет мало семян для их произрастания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702" y="373625"/>
            <a:ext cx="2161483" cy="1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307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Основной этап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Вопрос «Где растет береза?»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40311"/>
            <a:ext cx="8596668" cy="43010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Береза очень неприхотлива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Она встречается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	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сырых берегах рек и морей,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	на болотах,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	в тундрах,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	на сухих каменистых склонах,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	в знойных сухих степях</a:t>
            </a:r>
            <a:r>
              <a:rPr lang="ru-RU" sz="2000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23" y="4726019"/>
            <a:ext cx="1959022" cy="1315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287" y="4726019"/>
            <a:ext cx="1968350" cy="1315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59" y="4726019"/>
            <a:ext cx="2040048" cy="1315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279" y="4726019"/>
            <a:ext cx="2099119" cy="1315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720" y="3019153"/>
            <a:ext cx="2002231" cy="1318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7278" y="3019153"/>
            <a:ext cx="2099119" cy="13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2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252"/>
          </a:xfrm>
        </p:spPr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6853"/>
            <a:ext cx="9086098" cy="4684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>Знакомство 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</a:rPr>
              <a:t>детей с русской загадкой: </a:t>
            </a:r>
            <a:endParaRPr lang="ru-RU" sz="24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тоит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дерево, цветом зелено, в этом дереве три угодья: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первое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больным на здоровье,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второе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от тьмы свет,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третье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-людям колодец.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Старинная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эта загадка тесно связана с крестьянским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бытом: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париться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березовым веником - больным на здоровье,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освещать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жилище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лучиной, огнем в печи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- от тьмы свет,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- утолять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жажду березовым соком - людям колодец.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378135"/>
            <a:ext cx="2563486" cy="192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61" y="2472420"/>
            <a:ext cx="1712096" cy="1814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47" y="2511810"/>
            <a:ext cx="2563486" cy="1775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110" y="4498125"/>
            <a:ext cx="2511524" cy="17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6074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</TotalTime>
  <Words>1332</Words>
  <Application>Microsoft Office PowerPoint</Application>
  <PresentationFormat>Широкоэкранный</PresentationFormat>
  <Paragraphs>126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Segoe UI</vt:lpstr>
      <vt:lpstr>Segoe UI Light</vt:lpstr>
      <vt:lpstr>Times New Roman</vt:lpstr>
      <vt:lpstr>Trebuchet MS</vt:lpstr>
      <vt:lpstr>Wingdings 3</vt:lpstr>
      <vt:lpstr>Аспект</vt:lpstr>
      <vt:lpstr>Проект  «Береза – символ России»</vt:lpstr>
      <vt:lpstr>ЦЕЛЬ: воспитание любви к Родине на примере русской березы. </vt:lpstr>
      <vt:lpstr>Предварительный этап</vt:lpstr>
      <vt:lpstr>Основной этап</vt:lpstr>
      <vt:lpstr>Основной этап</vt:lpstr>
      <vt:lpstr>Основной этап Нужна ли береза человеку? А природе?</vt:lpstr>
      <vt:lpstr>Основной этап Игра-рассуждение «Что будет, если…»</vt:lpstr>
      <vt:lpstr>Основной этап Вопрос «Где растет береза?»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Основной этап </vt:lpstr>
      <vt:lpstr>Основной этап </vt:lpstr>
      <vt:lpstr>Заключительный этап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«Береза – символ России»</dc:title>
  <dc:creator>Жанна</dc:creator>
  <cp:lastModifiedBy>Жанна</cp:lastModifiedBy>
  <cp:revision>13</cp:revision>
  <dcterms:created xsi:type="dcterms:W3CDTF">2024-01-17T07:04:43Z</dcterms:created>
  <dcterms:modified xsi:type="dcterms:W3CDTF">2024-01-17T09:28:59Z</dcterms:modified>
</cp:coreProperties>
</file>