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03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80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2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17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0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88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70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84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9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6B1CD7-D651-4C6E-8BA9-C4D371674315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4366289-85B8-4148-A6E6-67983D045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7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k.com/cpo_51?ysclid=lrj0djkrz478950755&#1042;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vk.com/murmandog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562524"/>
            <a:ext cx="10363200" cy="1753572"/>
          </a:xfrm>
        </p:spPr>
        <p:txBody>
          <a:bodyPr/>
          <a:lstStyle/>
          <a:p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</a:rPr>
              <a:t> Что такое доброта?</a:t>
            </a:r>
            <a:endParaRPr lang="ru-RU" sz="8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61" y="2521975"/>
            <a:ext cx="4227599" cy="294170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7613" y="5669558"/>
            <a:ext cx="9144000" cy="103376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Власова Людмила Николаевна,</a:t>
            </a:r>
          </a:p>
          <a:p>
            <a:pPr algn="l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воспитатель МБДОУ г. Мурманска № 120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4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446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Добрые игры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95" y="1268361"/>
            <a:ext cx="11474244" cy="4908602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Игра «Заверши предложение».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Ведущий произносит начало предложения, а игроки по очереди должны его завершить:</a:t>
            </a:r>
          </a:p>
          <a:p>
            <a:pPr marL="722313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Митя воспитанный и вежливый, при встрече он всегда говорит… здравствуйте;</a:t>
            </a:r>
          </a:p>
          <a:p>
            <a:pPr marL="722313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когда друг простудился, чихает, нужно сказать ему… будь здоров;</a:t>
            </a:r>
          </a:p>
          <a:p>
            <a:pPr marL="722313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Ваня понял, что обидел друга, и сказал ему… извини;</a:t>
            </a:r>
          </a:p>
          <a:p>
            <a:pPr marL="722313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когда люди встречаются вечером, они говорят друг другу… добрый вечер;</a:t>
            </a:r>
          </a:p>
          <a:p>
            <a:pPr marL="722313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родители вручили Маше подарок на день рождения, а она ответила… спасибо;</a:t>
            </a:r>
          </a:p>
          <a:p>
            <a:pPr marL="722313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прощаясь, люди говорят друг другу… до свидания;</a:t>
            </a:r>
          </a:p>
          <a:p>
            <a:pPr marL="722313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мама, укладывая Олю спать, говорит ей… спокойной ночи;</a:t>
            </a:r>
          </a:p>
          <a:p>
            <a:pPr marL="722313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Артем вежливо попросил у друга книгу, друг согласился и сказал… пожалуйста.</a:t>
            </a:r>
          </a:p>
        </p:txBody>
      </p:sp>
    </p:spTree>
    <p:extLst>
      <p:ext uri="{BB962C8B-B14F-4D97-AF65-F5344CB8AC3E}">
        <p14:creationId xmlns:p14="http://schemas.microsoft.com/office/powerpoint/2010/main" val="7343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23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Г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де ждут вашей доброты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95" y="1150374"/>
            <a:ext cx="11474244" cy="5026589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Социально-реабилитационное отделение г. Мурманск.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Город Мурманск, улица Шевченко, 15.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https://vk.com/cpo_51?ysclid=lrj0djkrz478950755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В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оспитанники нашего сада принимают активное участие в традиционной акции "Добрые сердца". Дети готовят яркие и трогательные рисунки для граждан пожилого возраста и инвалидов, дарят им чай, конфеты и печенье.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15334" r="8710" b="15811"/>
          <a:stretch/>
        </p:blipFill>
        <p:spPr>
          <a:xfrm>
            <a:off x="705233" y="4122222"/>
            <a:ext cx="5390767" cy="2054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4" t="16620" r="23669" b="16358"/>
          <a:stretch/>
        </p:blipFill>
        <p:spPr>
          <a:xfrm>
            <a:off x="7595420" y="4122221"/>
            <a:ext cx="3539612" cy="20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23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Г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де ждут вашей доброты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794" y="1150374"/>
            <a:ext cx="9410858" cy="5026589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Фонд поддержки бездомных животных «Ищу Человека» </a:t>
            </a:r>
          </a:p>
          <a:p>
            <a:pPr marL="354013" indent="-88900">
              <a:buNone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https://vk.com/murmandogs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54013" indent="-88900">
              <a:buNone/>
              <a:tabLst>
                <a:tab pos="8435975" algn="l"/>
              </a:tabLs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 гости к ребятам нашего детского сада приезжали волонтеры со своей подопечной - замечательной собачкой Стешей, которая вызвала бурный восторг у детей. В поддержку бездомных животных наши воспитанники и их родители принесли в детский сад корм для собак и кошек, лакомства, игрушки и одежду. Ребята узнали много интересного из жизни Стеши и других обитателей центра, о том, как попали животные в этот центр,     для чего собакам нужен намордник, что делать если собака настроена агрессивно.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5" b="18495"/>
          <a:stretch/>
        </p:blipFill>
        <p:spPr>
          <a:xfrm>
            <a:off x="9489491" y="3463259"/>
            <a:ext cx="2427206" cy="31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705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Доброта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(А. Дементьев)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35626"/>
            <a:ext cx="10515600" cy="5041337"/>
          </a:xfrm>
        </p:spPr>
        <p:txBody>
          <a:bodyPr/>
          <a:lstStyle/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Доброту не купишь на базаре.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Искренность у песни не займёшь.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Не из книг приходит к людям зависть.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И без книг мы постигаем ложь.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Видимо, порой образованью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Тронуть душу не хватает сил.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Дед мой без диплома и без званья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Просто добрым человеком был.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Значит, доброта была вначале?..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Пусть она приходит в каждый дом,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Что бы мы потом ни изучали,</a:t>
            </a:r>
          </a:p>
          <a:p>
            <a:pPr marL="1165225" indent="0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Кем бы в жизни ни были потом.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767" y="2121311"/>
            <a:ext cx="4521241" cy="31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7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930" y="394623"/>
            <a:ext cx="10515600" cy="2260086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ДОБРОТА - это качество или состояние, характеризующееся доброжелательностью, состраданием и готовностью помочь другим. 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983" y="4567963"/>
            <a:ext cx="10515600" cy="1784555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Она выражается в действиях, словах и отношении, направленных на благополучие и поддержку других людей.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3" y="2307877"/>
            <a:ext cx="3075776" cy="20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Как объяснить детям, что такое ДОБРОТА?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89587"/>
            <a:ext cx="10783529" cy="468737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Помните слова современной детской песенки: «Что такое доброта? И увидеть нельзя, и нельзя потрогать…»?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Действительно, многие понятия являются неосязаемыми. Важно объяснить их смысл ребенку: рассказать, кого принято называть добрым, щедрым, отзывчивым, бережными заботливым по отношению к другим людям и миру в целом.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698" y="2524809"/>
            <a:ext cx="3034603" cy="187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0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Как объяснить детям, что такое ДОБРОТА?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89587"/>
            <a:ext cx="10783529" cy="468737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Родителю полезно помнить: научиться делиться, жалеть, проявлять заботу и быть добрым ребенок может только тогда, когда сам получил достаточно заботы и сострадания от самых близких и родных людей.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И, конечно же, личный пример взрослых! </a:t>
            </a:r>
            <a:endParaRPr lang="ru-RU" sz="32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336" y="2815150"/>
            <a:ext cx="3883508" cy="258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6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«Список добрых дел» для дошкольников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95" y="1489587"/>
            <a:ext cx="11105534" cy="4687376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Рисовать позитивные картинки для детей, проходящих лечение и пожилых людей, проживающих в домах для престарелых.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Насыпать корм в кормушки для птиц.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Выключать кран, экономя воду во время чистки зубов.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Экономить электричество, выключая свет, выходя из комнаты.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Играть на детской площадке с малышом, который без друзей.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Собирать детские книжки, которые уже не актуальны по возрасту, и нести вместе с родителями в библиотеку.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Желать всем хорошего дня.</a:t>
            </a:r>
          </a:p>
        </p:txBody>
      </p:sp>
    </p:spTree>
    <p:extLst>
      <p:ext uri="{BB962C8B-B14F-4D97-AF65-F5344CB8AC3E}">
        <p14:creationId xmlns:p14="http://schemas.microsoft.com/office/powerpoint/2010/main" val="22959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Художественная литература о доброте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95" y="1489587"/>
            <a:ext cx="11105534" cy="4687376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Венгерская народная сказка «Два жадных медвежонка»,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тихотворение Эммы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Мошковской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«Жадина». 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Сказки А.С. Пушкина «Сказкой о рыбаке и рыбке», «Сказкой о попе и работнике его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Балде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ндийская сказка «Золотая антилопа»,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асня Ивана Крылова «Ворона и лисица»,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Рассказы В.А. Осеевой «Волшебное слово»,                           «Печенье», «Сыновья»,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Сказка В.П. Катаева «Цветик-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семицветик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852" y="3511798"/>
            <a:ext cx="2884419" cy="21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Пословицы и поговорки о доброте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95" y="1489587"/>
            <a:ext cx="11105534" cy="4687376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В большом деле и малая помощь дорога.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 добрым словом и черная корка сдобой пахнет.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Нет друга — ищи, нашел — береги.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Судят не по словам, а по делам.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Сам не ест и другим не дает.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77" y="3184294"/>
            <a:ext cx="3846000" cy="29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Добрые игры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95" y="1489587"/>
            <a:ext cx="11105534" cy="4687376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Игра «Лягушки и кочки». Перед игрой поупражняйтесь с ребенком в интонации произнесения фразы: «Ква-ква, подвинься!» Как сказать ее вежливо, высказав просьбу?</a:t>
            </a:r>
          </a:p>
          <a:p>
            <a:pPr marL="0" indent="0">
              <a:buNone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Игра «Царевна-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Несмеяна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».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Кто-то из детей – царевна-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Н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есмеяна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, которая все время      грустит и плачет. Дети по очереди подходят к Царевне-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Несмеяне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и стараются утешить ее и рассмешить. Царевна же изо                        всех сил будет стараться не рассмеяться. Выигрывает тот,                        кто сможет вызвать улыбку царевны.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832" y="3421625"/>
            <a:ext cx="2190919" cy="29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Добрые игры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95" y="1489587"/>
            <a:ext cx="11105534" cy="4687376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Игра «Комплимент». Сидя в кругу, дети берутся за руки. Глядя в глаза соседу, надо сказать ему несколько добрых слов, за что-то похвалить. Например, у тебя такие красивые тапочки; или с тобой так хорошо играть, или ты умеешь петь и танцевать лучше всех. Принимающий комплимент кивает головой и говорит: «Спасибо, мне очень приятно!». Затем он дарит комплимент своему соседу. Упражнение проводится по кругу.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21" y="3985675"/>
            <a:ext cx="40386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0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01.pot [Режим совместимости]" id="{0ECF2CA0-5544-4BD2-86EF-F8D2E3D6FFDE}" vid="{80881649-E6EB-44D8-944E-2186FE5E37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gradient02</Template>
  <TotalTime>259</TotalTime>
  <Words>902</Words>
  <Application>Microsoft Office PowerPoint</Application>
  <PresentationFormat>Широкоэкранный</PresentationFormat>
  <Paragraphs>85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gradient02</vt:lpstr>
      <vt:lpstr> Что такое доброта?</vt:lpstr>
      <vt:lpstr>ДОБРОТА - это качество или состояние, характеризующееся доброжелательностью, состраданием и готовностью помочь другим. </vt:lpstr>
      <vt:lpstr>Как объяснить детям, что такое ДОБРОТА?</vt:lpstr>
      <vt:lpstr>Как объяснить детям, что такое ДОБРОТА?</vt:lpstr>
      <vt:lpstr>«Список добрых дел» для дошкольников</vt:lpstr>
      <vt:lpstr>Художественная литература о доброте</vt:lpstr>
      <vt:lpstr>Пословицы и поговорки о доброте</vt:lpstr>
      <vt:lpstr>Добрые игры</vt:lpstr>
      <vt:lpstr>Добрые игры</vt:lpstr>
      <vt:lpstr>Добрые игры</vt:lpstr>
      <vt:lpstr>Где ждут вашей доброты</vt:lpstr>
      <vt:lpstr>Где ждут вашей доброты</vt:lpstr>
      <vt:lpstr>Доброта (А. Дементьев)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</dc:creator>
  <cp:lastModifiedBy>Жанна</cp:lastModifiedBy>
  <cp:revision>11</cp:revision>
  <dcterms:created xsi:type="dcterms:W3CDTF">2024-01-18T07:51:59Z</dcterms:created>
  <dcterms:modified xsi:type="dcterms:W3CDTF">2024-01-18T12:11:06Z</dcterms:modified>
</cp:coreProperties>
</file>