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67" r:id="rId4"/>
    <p:sldId id="277" r:id="rId5"/>
    <p:sldId id="271" r:id="rId6"/>
    <p:sldId id="263" r:id="rId7"/>
    <p:sldId id="272" r:id="rId8"/>
    <p:sldId id="274" r:id="rId9"/>
    <p:sldId id="276" r:id="rId10"/>
    <p:sldId id="281" r:id="rId11"/>
    <p:sldId id="282" r:id="rId12"/>
    <p:sldId id="283" r:id="rId13"/>
    <p:sldId id="28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ыхательная гимнастика\png-transparent-yoga-cartoon-yogi-yoga-blue-child-hand-thumbna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3429000" cy="34004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060848"/>
            <a:ext cx="4722439" cy="122413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Щиракова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Ксения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Саидовна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, инструктор по ФК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cs typeface="Times New Roman" pitchFamily="18" charset="0"/>
              </a:rPr>
              <a:t>МБДОУ г. Мурманска № 120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2656"/>
            <a:ext cx="7446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Дыхательные упражнения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как эффективный способ укрепления здоровья дошкольников</a:t>
            </a:r>
            <a:endParaRPr lang="ru-RU" sz="32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«Оздоровительный зевок»</a:t>
            </a:r>
            <a:endParaRPr lang="ru-RU" sz="3200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4005064"/>
            <a:ext cx="7498080" cy="2448272"/>
          </a:xfrm>
        </p:spPr>
        <p:txBody>
          <a:bodyPr/>
          <a:lstStyle/>
          <a:p>
            <a:pPr marL="82296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И.п</a:t>
            </a:r>
            <a:r>
              <a:rPr lang="ru-RU" sz="2400" b="1" dirty="0">
                <a:solidFill>
                  <a:srgbClr val="0070C0"/>
                </a:solidFill>
              </a:rPr>
              <a:t>. глаза закрыты, рот открыт как можно шире. В таком положении постарайтесь низко и растянуто произнести звук «у-у-у-у». Во время зевка следует потягиваться всем телом. Чтобы сделать упражнение еще более эффективным, можно выполнять его улыбаясь. </a:t>
            </a:r>
            <a:endParaRPr lang="ru-RU" sz="2400" b="1" dirty="0">
              <a:solidFill>
                <a:srgbClr val="0070C0"/>
              </a:solidFill>
              <a:latin typeface="Corbe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24744"/>
            <a:ext cx="2158171" cy="2487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046" y="1164549"/>
            <a:ext cx="216426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«Петушок»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772816"/>
            <a:ext cx="4176464" cy="46805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И.п. стоя прямо, ноги врозь, руки опустить. Поднять руки в стороны (вдох), а затем хлопнуть ими по бедрам (выдох), произносить «ку-ка-ре-ку</a:t>
            </a:r>
            <a:r>
              <a:rPr lang="ru-RU" sz="2800" b="1" dirty="0" smtClean="0">
                <a:solidFill>
                  <a:srgbClr val="0070C0"/>
                </a:solidFill>
              </a:rPr>
              <a:t>».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040" y="1340768"/>
            <a:ext cx="312601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</a:t>
            </a:r>
            <a:r>
              <a:rPr lang="ru-RU" b="1" dirty="0" err="1">
                <a:solidFill>
                  <a:srgbClr val="0070C0"/>
                </a:solidFill>
                <a:effectLst/>
                <a:cs typeface="Times New Roman" pitchFamily="18" charset="0"/>
              </a:rPr>
              <a:t>Бегемотик</a:t>
            </a:r>
            <a:r>
              <a:rPr lang="ru-RU" b="1" dirty="0">
                <a:solidFill>
                  <a:srgbClr val="0070C0"/>
                </a:solidFill>
                <a:effectLst/>
                <a:cs typeface="Times New Roman" pitchFamily="18" charset="0"/>
              </a:rPr>
              <a:t>»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1" y="4098772"/>
            <a:ext cx="7371981" cy="2354564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«Нижнее дыхание» (брюшное). И.п. лежа, ладонь на животе. Выдох, на вдохе живот выпячивается вперед. Задержка дыхания 1-2 сек. выдох через плотно сжатые губы. Выдох начинается с низа живота, живот постепенно подбирается.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329" y="1072845"/>
            <a:ext cx="4554488" cy="30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«Летит муха»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7664" y="4098772"/>
            <a:ext cx="7083948" cy="235456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800" b="1" dirty="0">
                <a:solidFill>
                  <a:srgbClr val="0070C0"/>
                </a:solidFill>
              </a:rPr>
              <a:t>И.п. </a:t>
            </a:r>
            <a:r>
              <a:rPr lang="ru-RU" sz="2800" b="1" dirty="0" smtClean="0">
                <a:solidFill>
                  <a:srgbClr val="0070C0"/>
                </a:solidFill>
              </a:rPr>
              <a:t>стоя</a:t>
            </a:r>
            <a:r>
              <a:rPr lang="ru-RU" sz="2800" b="1" dirty="0">
                <a:solidFill>
                  <a:srgbClr val="0070C0"/>
                </a:solidFill>
              </a:rPr>
              <a:t>, глаза закрыты. Ладонь на голове сверху, рот приоткрыт. Делается вдох. На выдохе  произносится  негромко и предельно долго звук «Н».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Повторить </a:t>
            </a:r>
            <a:r>
              <a:rPr lang="ru-RU" sz="2800" b="1" dirty="0">
                <a:solidFill>
                  <a:srgbClr val="0070C0"/>
                </a:solidFill>
              </a:rPr>
              <a:t>4 раза.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79" y="1124744"/>
            <a:ext cx="3480387" cy="261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61206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</a:rPr>
              <a:t>Использование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данных дыхательных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упражнений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в 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работе с дошкольниками является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эффективной профилактикой </a:t>
            </a:r>
            <a:r>
              <a:rPr lang="ru-RU" sz="2800" dirty="0">
                <a:solidFill>
                  <a:srgbClr val="0070C0"/>
                </a:solidFill>
                <a:effectLst/>
              </a:rPr>
              <a:t>заболеваний дыхательной системы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. </a:t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/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/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А веселые картинки дают дополнительную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мотивацию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 и поднимают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настроение</a:t>
            </a:r>
            <a:r>
              <a:rPr lang="ru-RU" sz="2800" dirty="0" smtClean="0">
                <a:solidFill>
                  <a:srgbClr val="0070C0"/>
                </a:solidFill>
                <a:effectLst/>
              </a:rPr>
              <a:t>.</a:t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dirty="0" smtClean="0">
                <a:solidFill>
                  <a:srgbClr val="0070C0"/>
                </a:solidFill>
                <a:effectLst/>
              </a:rPr>
              <a:t>Ну, согласитесь, </a:t>
            </a:r>
            <a:br>
              <a:rPr lang="ru-RU" sz="2800" dirty="0" smtClean="0">
                <a:solidFill>
                  <a:srgbClr val="0070C0"/>
                </a:solidFill>
                <a:effectLst/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весёлый ребенок – здоровый ребенок!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2" descr="https://avatars.mds.yandex.net/i?id=94e69c7dd7a752007aacb41d607b7a81_l-5435838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2880320" cy="192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60475" y="908720"/>
            <a:ext cx="7415981" cy="5257130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Цель: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 сохранение и укрепления здоровья дошкольников 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посредством выполнения 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дыхательных упражнений.</a:t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Задачи</a:t>
            </a:r>
            <a:r>
              <a:rPr lang="ru-RU" sz="3200" b="1" u="sng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- научить детей правильно выполнять дыхательные упражнения,</a:t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укрепить органы дыхания, насытить клетки организма кислородом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,</a:t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- формировать осознанное желание детей укреплять здоровье.</a:t>
            </a:r>
            <a:endParaRPr lang="ru-RU" sz="3200" b="1" dirty="0">
              <a:solidFill>
                <a:srgbClr val="000099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28792" cy="259228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Тот, кто владеет 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техникой правильного дыхания, 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имеет </a:t>
            </a:r>
            <a:r>
              <a:rPr lang="ru-RU" sz="3200" b="1" dirty="0" smtClean="0">
                <a:solidFill>
                  <a:srgbClr val="0070C0"/>
                </a:solidFill>
                <a:effectLst/>
                <a:latin typeface="+mn-lt"/>
                <a:cs typeface="Times New Roman" pitchFamily="18" charset="0"/>
              </a:rPr>
              <a:t>возможность контролировать своё настроение, психическое состояние, расслаблять нервную систему.</a:t>
            </a:r>
            <a:endParaRPr lang="ru-RU" sz="3200" b="1" dirty="0">
              <a:solidFill>
                <a:srgbClr val="0070C0"/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C:\Users\Acer\Desktop\сад\балансировочные подушки\medit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68810"/>
            <a:ext cx="3456384" cy="2926405"/>
          </a:xfrm>
          <a:prstGeom prst="rect">
            <a:avLst/>
          </a:prstGeom>
          <a:noFill/>
        </p:spPr>
      </p:pic>
      <p:pic>
        <p:nvPicPr>
          <p:cNvPr id="1027" name="Picture 3" descr="C:\Users\Acer\Desktop\сад\балансировочные подушки\Real-relax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26810"/>
            <a:ext cx="3535060" cy="296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/>
              </a:rPr>
              <a:t>Техника выполнения </a:t>
            </a:r>
            <a:br>
              <a:rPr lang="ru-RU" sz="3200" b="1" dirty="0" smtClean="0">
                <a:solidFill>
                  <a:srgbClr val="0070C0"/>
                </a:solidFill>
                <a:effectLst/>
              </a:rPr>
            </a:br>
            <a:r>
              <a:rPr lang="ru-RU" sz="3200" b="1" dirty="0" smtClean="0">
                <a:solidFill>
                  <a:srgbClr val="0070C0"/>
                </a:solidFill>
                <a:effectLst/>
              </a:rPr>
              <a:t>дыхательных упражнений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воздух набирать через нос;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плечи не поднимать;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выдох должен быть длительным и плавным.</a:t>
            </a:r>
          </a:p>
          <a:p>
            <a:endParaRPr lang="ru-RU" dirty="0"/>
          </a:p>
        </p:txBody>
      </p:sp>
      <p:pic>
        <p:nvPicPr>
          <p:cNvPr id="2051" name="Picture 3" descr="F:\дыхательная гимнастика\dihan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5504708" cy="199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48680"/>
            <a:ext cx="5441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Упражнение </a:t>
            </a:r>
            <a:b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«Свеча»</a:t>
            </a:r>
            <a:endParaRPr lang="ru-RU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Acer\Desktop\сад\балансировочные подушки\1501407486_saduvat-svechi-na-bolshom-torte-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6936"/>
            <a:ext cx="4017762" cy="60041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1874728"/>
            <a:ext cx="3995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И.п. - сидя за столом. Представьте, что </a:t>
            </a:r>
          </a:p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перед вами стоит большая свеча. Сделайте глубокий вдох и постарайтесь одним выдохом задуть свечу.</a:t>
            </a:r>
            <a:endParaRPr lang="ru-RU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«Ныряльщик» </a:t>
            </a:r>
            <a:br>
              <a:rPr lang="ru-RU" sz="3600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</a:br>
            <a:endParaRPr lang="ru-RU" sz="3600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pic>
        <p:nvPicPr>
          <p:cNvPr id="1026" name="Picture 2" descr="F:\балансировочные подушки\Rekord_po_zaderzhke_dyhani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764704"/>
            <a:ext cx="5903937" cy="332437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331640" y="4395787"/>
            <a:ext cx="72728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И.п. – стоя. Сделать глубокий вдох, задержать дыхание, при этом закрыть нос пальцами. Присесть, как бы нырнуть в воду. Досчитать до 5 и вынырнуть – открыть нос и сделать выдох.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«Шлем»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048" y="4221088"/>
            <a:ext cx="78464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Положите одну ладонь на лоб, а вторую — </a:t>
            </a:r>
          </a:p>
          <a:p>
            <a:pPr lvl="0"/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на затылок. </a:t>
            </a: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Удерживая ладони в таком положении, размеренно вдыхайте и выдыхайте, делая непродолжительные задержки дыхания между вдохами и 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выдохами</a:t>
            </a:r>
            <a:endParaRPr lang="ru-RU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8"/>
          <a:stretch/>
        </p:blipFill>
        <p:spPr bwMode="auto">
          <a:xfrm>
            <a:off x="2906004" y="1029119"/>
            <a:ext cx="3455039" cy="29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«Гордый козлик»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7" y="4221088"/>
            <a:ext cx="6552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И.п. стоя. Через плотно сжатые  губы делается ступенчатый выдох малыми порциями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mykaleidoscope.ru/x/uploads/posts/2022-09/1663676614_5-mykaleidoscope-ru-p-obizhennaya-koza-emotsii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77" y="1259632"/>
            <a:ext cx="53285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533" y="11663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Упражнение «Сеньор помидор»</a:t>
            </a:r>
            <a:endParaRPr lang="ru-RU" b="1" dirty="0">
              <a:solidFill>
                <a:srgbClr val="0070C0"/>
              </a:solidFill>
              <a:effectLst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4005064"/>
            <a:ext cx="7498080" cy="2448272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helvetica neue"/>
              </a:rPr>
              <a:t> </a:t>
            </a:r>
            <a:r>
              <a:rPr lang="ru-RU" sz="2400" b="1" dirty="0">
                <a:solidFill>
                  <a:srgbClr val="0070C0"/>
                </a:solidFill>
                <a:latin typeface="Corbel" pitchFamily="34" charset="0"/>
              </a:rPr>
              <a:t>И.П. стоя. Вдох. Рот плотно закрыт. Нос зажат пальцами. Делается попытка выдохнуть воздух. Щеки при этом раздуваются, создается максимальное напряжение мышц, участвующих в выдохе. Делать </a:t>
            </a:r>
            <a:r>
              <a:rPr lang="ru-RU" sz="2400" b="1" u="sng" dirty="0">
                <a:solidFill>
                  <a:srgbClr val="0070C0"/>
                </a:solidFill>
                <a:latin typeface="Corbel" pitchFamily="34" charset="0"/>
              </a:rPr>
              <a:t>один раз</a:t>
            </a:r>
            <a:r>
              <a:rPr lang="ru-RU" sz="2400" b="1" dirty="0">
                <a:solidFill>
                  <a:srgbClr val="0070C0"/>
                </a:solidFill>
                <a:latin typeface="Corbel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56" y="980728"/>
            <a:ext cx="3078028" cy="30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885</TotalTime>
  <Words>500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Corbel</vt:lpstr>
      <vt:lpstr>Gill Sans MT</vt:lpstr>
      <vt:lpstr>helvetica neue</vt:lpstr>
      <vt:lpstr>Times New Roman</vt:lpstr>
      <vt:lpstr>Verdana</vt:lpstr>
      <vt:lpstr>Wingdings 2</vt:lpstr>
      <vt:lpstr>Солнцестояние</vt:lpstr>
      <vt:lpstr>Щиракова Ксения Саидовна, инструктор по ФК МБДОУ г. Мурманска № 120</vt:lpstr>
      <vt:lpstr>Цель: сохранение и укрепления здоровья дошкольников посредством выполнения дыхательных упражнений.  Задачи: - научить детей правильно выполнять дыхательные упражнения, - укрепить органы дыхания, насытить клетки организма кислородом, - формировать осознанное желание детей укреплять здоровье.</vt:lpstr>
      <vt:lpstr>Тот, кто владеет техникой правильного дыхания, имеет возможность контролировать своё настроение, психическое состояние, расслаблять нервную систему.</vt:lpstr>
      <vt:lpstr>Техника выполнения  дыхательных упражнений</vt:lpstr>
      <vt:lpstr>Упражнение  «Свеча»</vt:lpstr>
      <vt:lpstr> Упражнение «Ныряльщик»  </vt:lpstr>
      <vt:lpstr>Упражнение «Шлем»</vt:lpstr>
      <vt:lpstr>Упражнение «Гордый козлик»</vt:lpstr>
      <vt:lpstr>Упражнение «Сеньор помидор»</vt:lpstr>
      <vt:lpstr>Упражнение «Оздоровительный зевок»</vt:lpstr>
      <vt:lpstr>Упражнение «Петушок»</vt:lpstr>
      <vt:lpstr>Упражнение «Бегемотик»</vt:lpstr>
      <vt:lpstr>Упражнение «Летит муха»</vt:lpstr>
      <vt:lpstr>Использование данных дыхательных упражнений в работе с дошкольниками является эффективной профилактикой заболеваний дыхательной системы.       А веселые картинки дают дополнительную мотивацию и поднимают настроение.  Ну, согласитесь,  весёлый ребенок – здоровый ребенок!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Минабилова Ксения Саидовна Инструктор по ФК МБДОУ № 120 г. Мурманска</dc:title>
  <dc:creator>Acer</dc:creator>
  <cp:lastModifiedBy>Жанна</cp:lastModifiedBy>
  <cp:revision>85</cp:revision>
  <dcterms:created xsi:type="dcterms:W3CDTF">2017-11-06T09:34:39Z</dcterms:created>
  <dcterms:modified xsi:type="dcterms:W3CDTF">2023-11-15T12:46:47Z</dcterms:modified>
</cp:coreProperties>
</file>