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1" r:id="rId4"/>
    <p:sldId id="263" r:id="rId5"/>
    <p:sldId id="272" r:id="rId6"/>
    <p:sldId id="27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060848"/>
            <a:ext cx="4722439" cy="122413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Минабилова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 Ксения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Саидовна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, инструктор по ФК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МБДОУ г. Мурманска № 120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7446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+mj-lt"/>
                <a:ea typeface="+mj-ea"/>
                <a:cs typeface="Times New Roman" pitchFamily="18" charset="0"/>
              </a:rPr>
              <a:t>Эффективные способы коррекции нарушения поведения дошкольников на физкультурных занятиях</a:t>
            </a:r>
            <a:endParaRPr lang="ru-RU" sz="32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F:\18024245-Sports-kids-Contains-transparent-objects--Stock-Vector-sports-sport-swi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3382"/>
            <a:ext cx="4032448" cy="292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82630" cy="25922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  <a:effectLst/>
                <a:latin typeface="+mn-lt"/>
                <a:cs typeface="Times New Roman" pitchFamily="18" charset="0"/>
              </a:rPr>
              <a:t>Люди, которые владеют техникой правильного дыхания, имеют возможность контролировать своё настроение, психическое состояние, расслаблять нервную систему.</a:t>
            </a:r>
            <a:endParaRPr lang="ru-RU" sz="3200" b="1" dirty="0">
              <a:solidFill>
                <a:srgbClr val="000099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Acer\Desktop\сад\балансировочные подушки\medi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68810"/>
            <a:ext cx="3456384" cy="2926405"/>
          </a:xfrm>
          <a:prstGeom prst="rect">
            <a:avLst/>
          </a:prstGeom>
          <a:noFill/>
        </p:spPr>
      </p:pic>
      <p:pic>
        <p:nvPicPr>
          <p:cNvPr id="1027" name="Picture 3" descr="C:\Users\Acer\Desktop\сад\балансировочные подушки\Real-relax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26810"/>
            <a:ext cx="3535060" cy="296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5441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Упражнение </a:t>
            </a:r>
            <a:b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«Свеча»</a:t>
            </a:r>
            <a:endParaRPr lang="ru-RU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Acer\Desktop\сад\балансировочные подушки\1501407486_saduvat-svechi-na-bolshom-torte-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6936"/>
            <a:ext cx="4017762" cy="60041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874728"/>
            <a:ext cx="3995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И.п. - сидя за столом. Представьте, что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перед вами стоит большая свеча. Сделайте глубокий вдох и постарайтесь одним выдохом задуть свечу.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effectLst/>
                <a:cs typeface="Times New Roman" pitchFamily="18" charset="0"/>
              </a:rPr>
              <a:t>Упражнение «Ныряльщик» </a:t>
            </a:r>
            <a:br>
              <a:rPr lang="ru-RU" sz="3600" b="1" dirty="0" smtClean="0">
                <a:solidFill>
                  <a:srgbClr val="000099"/>
                </a:solidFill>
                <a:effectLst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effectLst/>
              <a:cs typeface="Times New Roman" pitchFamily="18" charset="0"/>
            </a:endParaRPr>
          </a:p>
        </p:txBody>
      </p:sp>
      <p:pic>
        <p:nvPicPr>
          <p:cNvPr id="1026" name="Picture 2" descr="F:\балансировочные подушки\Rekord_po_zaderzhke_dyhan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764704"/>
            <a:ext cx="5903937" cy="332437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4395787"/>
            <a:ext cx="7272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И.п. – стоя. Сделать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/>
                <a:cs typeface="Times New Roman" pitchFamily="18" charset="0"/>
              </a:rPr>
              <a:t>Упражнение «Шлем»</a:t>
            </a:r>
            <a:endParaRPr lang="ru-RU" b="1" dirty="0">
              <a:solidFill>
                <a:srgbClr val="000099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048" y="4221088"/>
            <a:ext cx="7846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Положите одну ладонь на лоб, а вторую —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на затылок.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Удерживая ладони в таком положении, размеренно вдыхайте и выдыхайте, делая непродолжительные задержки дыхания между вдохами и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выдохами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8"/>
          <a:stretch/>
        </p:blipFill>
        <p:spPr bwMode="auto">
          <a:xfrm>
            <a:off x="2906004" y="1029119"/>
            <a:ext cx="3455039" cy="29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/>
                <a:cs typeface="Times New Roman" pitchFamily="18" charset="0"/>
              </a:rPr>
              <a:t>Оздоровительный зевок</a:t>
            </a:r>
            <a:endParaRPr lang="ru-RU" b="1" dirty="0">
              <a:solidFill>
                <a:srgbClr val="000099"/>
              </a:solidFill>
              <a:effectLst/>
              <a:cs typeface="Times New Roman" pitchFamily="18" charset="0"/>
            </a:endParaRPr>
          </a:p>
        </p:txBody>
      </p:sp>
      <p:pic>
        <p:nvPicPr>
          <p:cNvPr id="1026" name="Picture 2" descr="F:\балансировочные подушки\7Pfs-jlgd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26710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1626" y="476672"/>
            <a:ext cx="7920880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cs typeface="Times New Roman" pitchFamily="18" charset="0"/>
              </a:rPr>
              <a:t>Ну, согласитесь,</a:t>
            </a:r>
          </a:p>
          <a:p>
            <a:pPr algn="ctr">
              <a:buNone/>
            </a:pPr>
            <a:r>
              <a:rPr lang="ru-RU" sz="44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cs typeface="Times New Roman" pitchFamily="18" charset="0"/>
              </a:rPr>
              <a:t> веселый ребенок – </a:t>
            </a:r>
          </a:p>
          <a:p>
            <a:pPr algn="ctr">
              <a:buNone/>
            </a:pPr>
            <a:r>
              <a:rPr lang="ru-RU" sz="44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cs typeface="Times New Roman" pitchFamily="18" charset="0"/>
              </a:rPr>
              <a:t>здоровый ребенок!</a:t>
            </a:r>
            <a:endParaRPr lang="ru-RU" sz="4400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lechebnaya_fizkultura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4572032" cy="305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657</TotalTime>
  <Words>150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Минабилова Ксения Саидовна, инструктор по ФК МБДОУ г. Мурманска № 120</vt:lpstr>
      <vt:lpstr>Люди, которые владеют техникой правильного дыхания, имеют возможность контролировать своё настроение, психическое состояние, расслаблять нервную систему.</vt:lpstr>
      <vt:lpstr>Упражнение  «Свеча»</vt:lpstr>
      <vt:lpstr> Упражнение «Ныряльщик»  </vt:lpstr>
      <vt:lpstr>Упражнение «Шлем»</vt:lpstr>
      <vt:lpstr>Оздоровительный зевок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Минабилова Ксения Саидовна Инструктор по ФК МБДОУ № 120 г. Мурманска</dc:title>
  <dc:creator>Acer</dc:creator>
  <cp:lastModifiedBy>berezina_zhanna@mail.ru</cp:lastModifiedBy>
  <cp:revision>65</cp:revision>
  <dcterms:created xsi:type="dcterms:W3CDTF">2017-11-06T09:34:39Z</dcterms:created>
  <dcterms:modified xsi:type="dcterms:W3CDTF">2021-01-28T12:12:19Z</dcterms:modified>
</cp:coreProperties>
</file>